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90" r:id="rId2"/>
    <p:sldId id="391" r:id="rId3"/>
    <p:sldId id="394" r:id="rId4"/>
    <p:sldId id="395" r:id="rId5"/>
    <p:sldId id="396" r:id="rId6"/>
    <p:sldId id="397" r:id="rId7"/>
    <p:sldId id="398" r:id="rId8"/>
    <p:sldId id="401" r:id="rId9"/>
    <p:sldId id="399" r:id="rId10"/>
    <p:sldId id="402" r:id="rId11"/>
    <p:sldId id="403" r:id="rId12"/>
    <p:sldId id="400" r:id="rId13"/>
    <p:sldId id="393" r:id="rId1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283"/>
            <p14:sldId id="379"/>
            <p14:sldId id="329"/>
            <p14:sldId id="361"/>
            <p14:sldId id="387"/>
            <p14:sldId id="388"/>
            <p14:sldId id="386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>
        <p:scale>
          <a:sx n="75" d="100"/>
          <a:sy n="75" d="100"/>
        </p:scale>
        <p:origin x="-974" y="-3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pPr/>
              <a:t>4/29/2018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pPr/>
              <a:t>4/29/2018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982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=""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 cstate="print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 cstate="print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 cstate="print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 cstate="print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 cstate="print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 cstate="print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 cstate="print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=""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 cstate="print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 cstate="print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=""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xmlns="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xmlns="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 cstate="print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xmlns="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xmlns="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lovely-professional-university,-phagwara_650_070514113410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3504" r="3504"/>
          <a:stretch>
            <a:fillRect/>
          </a:stretch>
        </p:blipFill>
        <p:spPr>
          <a:xfrm>
            <a:off x="0" y="-298450"/>
            <a:ext cx="12192000" cy="715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0" y="-303088"/>
            <a:ext cx="12192000" cy="716108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83257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Screenshot (50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Screenshot (5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Screenshot (5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download.pn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56" r="56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074" name="AutoShape 2" descr="Image result for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16"/>
          <p:cNvSpPr txBox="1">
            <a:spLocks/>
          </p:cNvSpPr>
          <p:nvPr/>
        </p:nvSpPr>
        <p:spPr>
          <a:xfrm>
            <a:off x="152400" y="152400"/>
            <a:ext cx="12192000" cy="6858000"/>
          </a:xfrm>
          <a:prstGeom prst="rect">
            <a:avLst/>
          </a:prstGeom>
        </p:spPr>
      </p:sp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pic>
        <p:nvPicPr>
          <p:cNvPr id="18" name="Picture 17" descr="Lovely_Professional_University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8629" y="0"/>
            <a:ext cx="1943371" cy="1767840"/>
          </a:xfrm>
          <a:prstGeom prst="rect">
            <a:avLst/>
          </a:prstGeom>
        </p:spPr>
      </p:pic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832576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Screenshot (45).pn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252" y="8626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Lovely_Professional_University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943371" cy="17678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2843" y="4980562"/>
            <a:ext cx="35895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" dirty="0" smtClean="0">
                <a:solidFill>
                  <a:srgbClr val="FFC000"/>
                </a:solidFill>
                <a:latin typeface="Calibri"/>
                <a:cs typeface="Calibri"/>
              </a:rPr>
              <a:t>Submitted </a:t>
            </a:r>
            <a:r>
              <a:rPr lang="en-US" sz="2400" b="1" i="1" spc="5" dirty="0" smtClean="0">
                <a:solidFill>
                  <a:srgbClr val="FFC000"/>
                </a:solidFill>
                <a:latin typeface="Calibri"/>
                <a:cs typeface="Calibri"/>
              </a:rPr>
              <a:t>to:</a:t>
            </a:r>
          </a:p>
          <a:p>
            <a:r>
              <a:rPr lang="en-US" b="1" i="1" spc="5" dirty="0" smtClean="0">
                <a:latin typeface="Calibri"/>
                <a:cs typeface="Calibri"/>
              </a:rPr>
              <a:t>	 Dr. </a:t>
            </a:r>
            <a:r>
              <a:rPr lang="en-US" b="1" i="1" spc="5" dirty="0" err="1" smtClean="0">
                <a:latin typeface="Calibri"/>
                <a:cs typeface="Calibri"/>
              </a:rPr>
              <a:t>Gokulnath</a:t>
            </a:r>
            <a:r>
              <a:rPr lang="en-US" b="1" i="1" spc="5" dirty="0" smtClean="0">
                <a:latin typeface="Calibri"/>
                <a:cs typeface="Calibri"/>
              </a:rPr>
              <a:t> K.</a:t>
            </a:r>
            <a:endParaRPr lang="en-US" b="1" i="1" spc="150" dirty="0" smtClean="0">
              <a:latin typeface="Calibri"/>
              <a:cs typeface="Calibri"/>
            </a:endParaRPr>
          </a:p>
          <a:p>
            <a:r>
              <a:rPr lang="en-IN" b="1" i="1" spc="150" dirty="0" smtClean="0">
                <a:latin typeface="Calibri"/>
                <a:cs typeface="Calibri"/>
              </a:rPr>
              <a:t>	Assistant professor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380724" y="0"/>
            <a:ext cx="8811276" cy="1754326"/>
          </a:xfrm>
        </p:spPr>
        <p:txBody>
          <a:bodyPr/>
          <a:lstStyle/>
          <a:p>
            <a:r>
              <a:rPr lang="en-IN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/>
            </a:r>
            <a:br>
              <a:rPr lang="en-IN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</a:br>
            <a:r>
              <a:rPr lang="en-IN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	CSE326 </a:t>
            </a:r>
            <a:endParaRPr lang="en-US" sz="6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881" y="1975070"/>
            <a:ext cx="10863612" cy="758990"/>
          </a:xfrm>
        </p:spPr>
        <p:txBody>
          <a:bodyPr/>
          <a:lstStyle/>
          <a:p>
            <a:pPr algn="ctr"/>
            <a:r>
              <a:rPr lang="en-IN" spc="-5" dirty="0" smtClean="0">
                <a:solidFill>
                  <a:srgbClr val="FFC000"/>
                </a:solidFill>
                <a:latin typeface="Algerian" pitchFamily="82" charset="0"/>
                <a:cs typeface="Calibri"/>
              </a:rPr>
              <a:t>U</a:t>
            </a:r>
            <a:r>
              <a:rPr lang="en-IN" spc="-5" dirty="0" smtClean="0">
                <a:solidFill>
                  <a:srgbClr val="FFC000"/>
                </a:solidFill>
                <a:latin typeface="Bodoni MT" pitchFamily="18" charset="0"/>
                <a:cs typeface="Calibri"/>
              </a:rPr>
              <a:t>niversity </a:t>
            </a:r>
            <a:r>
              <a:rPr lang="en-IN" spc="-5" dirty="0" smtClean="0">
                <a:solidFill>
                  <a:srgbClr val="FFC000"/>
                </a:solidFill>
                <a:latin typeface="Algerian" pitchFamily="82" charset="0"/>
                <a:cs typeface="Calibri"/>
              </a:rPr>
              <a:t>W</a:t>
            </a:r>
            <a:r>
              <a:rPr lang="en-IN" spc="-5" dirty="0" smtClean="0">
                <a:solidFill>
                  <a:srgbClr val="FFC000"/>
                </a:solidFill>
                <a:latin typeface="Bodoni MT" pitchFamily="18" charset="0"/>
                <a:cs typeface="Calibri"/>
              </a:rPr>
              <a:t>ebsite</a:t>
            </a:r>
            <a:endParaRPr lang="en-US" dirty="0">
              <a:solidFill>
                <a:srgbClr val="FFC000"/>
              </a:solidFill>
              <a:latin typeface="Bodoni MT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47" y="4253574"/>
            <a:ext cx="4024590" cy="21666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</a:pPr>
            <a:r>
              <a:rPr lang="en-IN" sz="2400" b="1" dirty="0" smtClean="0">
                <a:solidFill>
                  <a:srgbClr val="FFC000"/>
                </a:solidFill>
              </a:rPr>
              <a:t>Submitted by:</a:t>
            </a:r>
          </a:p>
          <a:p>
            <a:pPr lvl="0">
              <a:lnSpc>
                <a:spcPct val="90000"/>
              </a:lnSpc>
            </a:pPr>
            <a:r>
              <a:rPr lang="en-IN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	</a:t>
            </a:r>
            <a:r>
              <a:rPr lang="en-IN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Akash</a:t>
            </a:r>
            <a:r>
              <a:rPr lang="en-IN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 Kumar</a:t>
            </a:r>
          </a:p>
          <a:p>
            <a:pPr lvl="0">
              <a:lnSpc>
                <a:spcPct val="90000"/>
              </a:lnSpc>
            </a:pPr>
            <a:r>
              <a:rPr lang="en-IN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	V </a:t>
            </a:r>
            <a:r>
              <a:rPr lang="en-IN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Tarun</a:t>
            </a:r>
            <a:r>
              <a:rPr lang="en-IN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 raj</a:t>
            </a:r>
          </a:p>
          <a:p>
            <a:pPr lvl="0">
              <a:lnSpc>
                <a:spcPct val="90000"/>
              </a:lnSpc>
            </a:pPr>
            <a:r>
              <a:rPr lang="en-IN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	V </a:t>
            </a:r>
            <a:r>
              <a:rPr lang="en-IN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Hema</a:t>
            </a:r>
            <a:r>
              <a:rPr lang="en-IN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 </a:t>
            </a:r>
            <a:r>
              <a:rPr lang="en-IN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lgerian" pitchFamily="82" charset="0"/>
              </a:rPr>
              <a:t>latha</a:t>
            </a:r>
            <a:r>
              <a:rPr lang="en-US" sz="2800" i="1" dirty="0" smtClean="0"/>
              <a:t>                                            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atin typeface="Algerian" pitchFamily="8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  <p:bldP spid="46" grpId="0" animBg="1"/>
      <p:bldP spid="16" grpId="0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>
              <a:buAutoNum type="arabicPeriod"/>
            </a:pPr>
            <a:r>
              <a:rPr lang="en-IN" sz="2000" dirty="0" smtClean="0"/>
              <a:t>Home Page</a:t>
            </a:r>
          </a:p>
          <a:p>
            <a:pPr marL="4000500" lvl="8" indent="-342900">
              <a:buAutoNum type="arabicPeriod"/>
            </a:pPr>
            <a:r>
              <a:rPr lang="en-IN" sz="2000" dirty="0" smtClean="0"/>
              <a:t>Admissions</a:t>
            </a:r>
          </a:p>
          <a:p>
            <a:pPr marL="4000500" lvl="8" indent="-342900">
              <a:buAutoNum type="arabicPeriod"/>
            </a:pPr>
            <a:r>
              <a:rPr lang="en-IN" sz="2000" dirty="0" smtClean="0"/>
              <a:t>Gallery</a:t>
            </a:r>
          </a:p>
          <a:p>
            <a:pPr marL="4000500" lvl="8" indent="-342900">
              <a:buAutoNum type="arabicPeriod"/>
            </a:pPr>
            <a:r>
              <a:rPr lang="en-IN" sz="2000" dirty="0" smtClean="0"/>
              <a:t>Courses</a:t>
            </a:r>
          </a:p>
          <a:p>
            <a:pPr marL="4000500" lvl="8" indent="-342900">
              <a:buAutoNum type="arabicPeriod"/>
            </a:pPr>
            <a:r>
              <a:rPr lang="en-IN" sz="2000" dirty="0" smtClean="0"/>
              <a:t>Placements</a:t>
            </a:r>
          </a:p>
          <a:p>
            <a:pPr marL="4000500" lvl="8" indent="-342900">
              <a:buAutoNum type="arabicPeriod"/>
            </a:pPr>
            <a:r>
              <a:rPr lang="en-IN" sz="2000" dirty="0" smtClean="0"/>
              <a:t>Contact Us</a:t>
            </a:r>
            <a:endParaRPr lang="en-US" sz="2000" u="sng" dirty="0" smtClean="0"/>
          </a:p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25" name="Picture 24" descr="Lovely_Professional_University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943371" cy="1767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933732" y="491062"/>
            <a:ext cx="9461500" cy="757130"/>
          </a:xfrm>
        </p:spPr>
        <p:txBody>
          <a:bodyPr/>
          <a:lstStyle/>
          <a:p>
            <a:r>
              <a:rPr lang="en-IN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25" name="Picture 24" descr="Lovely_Professional_University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943371" cy="1767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933732" y="491062"/>
            <a:ext cx="9461500" cy="757130"/>
          </a:xfrm>
        </p:spPr>
        <p:txBody>
          <a:bodyPr/>
          <a:lstStyle/>
          <a:p>
            <a:r>
              <a:rPr lang="en-IN" dirty="0" smtClean="0"/>
              <a:t>Technologies Used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95635" y="2583402"/>
            <a:ext cx="80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Html - </a:t>
            </a:r>
            <a:r>
              <a:rPr lang="en-US" dirty="0" smtClean="0"/>
              <a:t>The layout structure of the website has been created in HTML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CSS - </a:t>
            </a:r>
            <a:r>
              <a:rPr lang="en-US" dirty="0" smtClean="0"/>
              <a:t>The entire styling is handled by the CSS.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Javascript</a:t>
            </a:r>
            <a:r>
              <a:rPr lang="en-US" dirty="0" smtClean="0"/>
              <a:t> - The entire styling is handled by the CSS.</a:t>
            </a:r>
            <a:endParaRPr lang="en-US" dirty="0"/>
          </a:p>
        </p:txBody>
      </p:sp>
      <p:sp>
        <p:nvSpPr>
          <p:cNvPr id="7170" name="AutoShape 2" descr="Image result for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25" name="Picture 24" descr="Lovely_Professional_University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943371" cy="1767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5345281" y="517695"/>
            <a:ext cx="9461500" cy="757130"/>
          </a:xfrm>
        </p:spPr>
        <p:txBody>
          <a:bodyPr/>
          <a:lstStyle/>
          <a:p>
            <a:r>
              <a:rPr lang="en-IN" dirty="0" smtClean="0"/>
              <a:t>Aim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95635" y="1961965"/>
            <a:ext cx="90463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purpose of this  source   is to be describe the university website which provides the information about the university.</a:t>
            </a:r>
          </a:p>
          <a:p>
            <a:endParaRPr lang="en-US" b="1" dirty="0" smtClean="0"/>
          </a:p>
          <a:p>
            <a:r>
              <a:rPr lang="en-US" dirty="0" smtClean="0"/>
              <a:t>The minimum requirement of GUI as follows: </a:t>
            </a:r>
          </a:p>
          <a:p>
            <a:r>
              <a:rPr lang="en-US" dirty="0" smtClean="0"/>
              <a:t> Home page </a:t>
            </a:r>
          </a:p>
          <a:p>
            <a:r>
              <a:rPr lang="en-US" dirty="0" smtClean="0"/>
              <a:t> Courses </a:t>
            </a:r>
          </a:p>
          <a:p>
            <a:r>
              <a:rPr lang="en-US" dirty="0" smtClean="0"/>
              <a:t> Admissions </a:t>
            </a:r>
          </a:p>
          <a:p>
            <a:r>
              <a:rPr lang="en-US" dirty="0" smtClean="0"/>
              <a:t> Gallery</a:t>
            </a:r>
          </a:p>
          <a:p>
            <a:r>
              <a:rPr lang="en-US" dirty="0" smtClean="0"/>
              <a:t> Placement</a:t>
            </a:r>
          </a:p>
          <a:p>
            <a:r>
              <a:rPr lang="en-US" dirty="0" smtClean="0"/>
              <a:t> Contact us </a:t>
            </a:r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25" name="Picture 24" descr="Lovely_Professional_University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943371" cy="1767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2276961" y="426255"/>
            <a:ext cx="9461500" cy="757130"/>
          </a:xfrm>
        </p:spPr>
        <p:txBody>
          <a:bodyPr/>
          <a:lstStyle/>
          <a:p>
            <a:r>
              <a:rPr lang="en-IN" dirty="0" smtClean="0"/>
              <a:t>Modules available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31475" y="1961965"/>
            <a:ext cx="9046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 </a:t>
            </a:r>
          </a:p>
          <a:p>
            <a:r>
              <a:rPr lang="en-US" dirty="0" smtClean="0"/>
              <a:t>The work areas of the project have been divided among a team of three members in our group.</a:t>
            </a:r>
          </a:p>
          <a:p>
            <a:r>
              <a:rPr lang="en-US" dirty="0" smtClean="0"/>
              <a:t>One working on the </a:t>
            </a:r>
            <a:r>
              <a:rPr lang="en-US" dirty="0" err="1" smtClean="0"/>
              <a:t>templating</a:t>
            </a:r>
            <a:r>
              <a:rPr lang="en-US" dirty="0" smtClean="0"/>
              <a:t> of the website while the other designing the look and feel of</a:t>
            </a:r>
          </a:p>
          <a:p>
            <a:r>
              <a:rPr lang="en-US" dirty="0" smtClean="0"/>
              <a:t>the of entire project as it progresses.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The layout and styling of the website is being dealt by V </a:t>
            </a:r>
            <a:r>
              <a:rPr lang="en-US" dirty="0" err="1" smtClean="0"/>
              <a:t>tarun</a:t>
            </a:r>
            <a:r>
              <a:rPr lang="en-US" dirty="0" smtClean="0"/>
              <a:t> raj ,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Akash</a:t>
            </a:r>
            <a:r>
              <a:rPr lang="en-US" dirty="0" smtClean="0"/>
              <a:t> </a:t>
            </a:r>
            <a:r>
              <a:rPr lang="en-US" dirty="0" err="1" smtClean="0"/>
              <a:t>kumar</a:t>
            </a:r>
            <a:r>
              <a:rPr lang="en-US" dirty="0" smtClean="0"/>
              <a:t>, V </a:t>
            </a:r>
            <a:r>
              <a:rPr lang="en-US" dirty="0" err="1" smtClean="0"/>
              <a:t>Hema</a:t>
            </a:r>
            <a:r>
              <a:rPr lang="en-US" dirty="0" smtClean="0"/>
              <a:t> </a:t>
            </a:r>
            <a:r>
              <a:rPr lang="en-US" dirty="0" err="1" smtClean="0"/>
              <a:t>latha</a:t>
            </a:r>
            <a:r>
              <a:rPr lang="en-US" dirty="0" smtClean="0"/>
              <a:t> are working on improving the UI and UX, tweaking the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. Every one of us is working individually on the project and</a:t>
            </a:r>
          </a:p>
          <a:p>
            <a:r>
              <a:rPr lang="en-US" dirty="0" smtClean="0"/>
              <a:t> we regularly merge the project tweaks to progress with the agreed changes.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Screenshot (4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 descr="Screenshot (4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dgymufb43wagv3wg2apb1brenqsql7sogxvmwhyjalmc8sfz9px39lbvafyum1-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4781" b="478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0" lvl="8" indent="-342900"/>
            <a:endParaRPr lang="en-IN" sz="2000" dirty="0" smtClean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1872" y="-116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843" y="4980562"/>
            <a:ext cx="358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6741" y="1213164"/>
            <a:ext cx="61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3188" y="2467992"/>
            <a:ext cx="80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Screenshot (4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3254</TotalTime>
  <Words>461</Words>
  <Application>Microsoft Office PowerPoint</Application>
  <PresentationFormat>Custom</PresentationFormat>
  <Paragraphs>79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Storybuilding Neal Creative</vt:lpstr>
      <vt:lpstr>Slide 1</vt:lpstr>
      <vt:lpstr>  CSE326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</dc:title>
  <dc:subject/>
  <dc:creator>AKIRTI BHARDWAJ</dc:creator>
  <cp:keywords/>
  <dc:description/>
  <cp:lastModifiedBy>Windows User</cp:lastModifiedBy>
  <cp:revision>32</cp:revision>
  <dcterms:created xsi:type="dcterms:W3CDTF">2018-04-12T03:50:43Z</dcterms:created>
  <dcterms:modified xsi:type="dcterms:W3CDTF">2018-04-29T17:03:16Z</dcterms:modified>
  <cp:category/>
</cp:coreProperties>
</file>